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3"/>
    <p:sldId id="258" r:id="rId4"/>
    <p:sldId id="260" r:id="rId5"/>
    <p:sldId id="262" r:id="rId6"/>
    <p:sldId id="264" r:id="rId7"/>
    <p:sldId id="257" r:id="rId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56FE"/>
    <a:srgbClr val="02091B"/>
    <a:srgbClr val="B2B2B2"/>
    <a:srgbClr val="202020"/>
    <a:srgbClr val="323232"/>
    <a:srgbClr val="CC3300"/>
    <a:srgbClr val="CC0000"/>
    <a:srgbClr val="FF3300"/>
    <a:srgbClr val="990000"/>
    <a:srgbClr val="FF8D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56"/>
        <p:guide pos="385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jpe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19.jpe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48.png"/><Relationship Id="rId25" Type="http://schemas.openxmlformats.org/officeDocument/2006/relationships/image" Target="../media/image47.png"/><Relationship Id="rId24" Type="http://schemas.openxmlformats.org/officeDocument/2006/relationships/image" Target="../media/image46.png"/><Relationship Id="rId23" Type="http://schemas.openxmlformats.org/officeDocument/2006/relationships/image" Target="../media/image45.png"/><Relationship Id="rId22" Type="http://schemas.openxmlformats.org/officeDocument/2006/relationships/image" Target="../media/image44.png"/><Relationship Id="rId21" Type="http://schemas.openxmlformats.org/officeDocument/2006/relationships/image" Target="../media/image43.png"/><Relationship Id="rId20" Type="http://schemas.openxmlformats.org/officeDocument/2006/relationships/image" Target="../media/image42.png"/><Relationship Id="rId2" Type="http://schemas.openxmlformats.org/officeDocument/2006/relationships/image" Target="../media/image26.jpeg"/><Relationship Id="rId19" Type="http://schemas.openxmlformats.org/officeDocument/2006/relationships/image" Target="../media/image41.png"/><Relationship Id="rId18" Type="http://schemas.openxmlformats.org/officeDocument/2006/relationships/image" Target="../media/image40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61.png"/><Relationship Id="rId13" Type="http://schemas.openxmlformats.org/officeDocument/2006/relationships/image" Target="../media/image60.png"/><Relationship Id="rId12" Type="http://schemas.openxmlformats.org/officeDocument/2006/relationships/image" Target="../media/image59.png"/><Relationship Id="rId11" Type="http://schemas.openxmlformats.org/officeDocument/2006/relationships/image" Target="../media/image19.jpeg"/><Relationship Id="rId10" Type="http://schemas.openxmlformats.org/officeDocument/2006/relationships/image" Target="../media/image58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pn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74.png"/><Relationship Id="rId12" Type="http://schemas.openxmlformats.org/officeDocument/2006/relationships/image" Target="../media/image73.png"/><Relationship Id="rId11" Type="http://schemas.openxmlformats.org/officeDocument/2006/relationships/image" Target="../media/image72.png"/><Relationship Id="rId10" Type="http://schemas.openxmlformats.org/officeDocument/2006/relationships/image" Target="../media/image71.png"/><Relationship Id="rId1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1.png"/><Relationship Id="rId8" Type="http://schemas.openxmlformats.org/officeDocument/2006/relationships/image" Target="../media/image80.png"/><Relationship Id="rId7" Type="http://schemas.openxmlformats.org/officeDocument/2006/relationships/image" Target="../media/image79.png"/><Relationship Id="rId6" Type="http://schemas.openxmlformats.org/officeDocument/2006/relationships/image" Target="../media/image78.png"/><Relationship Id="rId5" Type="http://schemas.openxmlformats.org/officeDocument/2006/relationships/image" Target="../media/image26.jpe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image" Target="../media/image69.png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86.png"/><Relationship Id="rId13" Type="http://schemas.openxmlformats.org/officeDocument/2006/relationships/image" Target="../media/image85.png"/><Relationship Id="rId12" Type="http://schemas.openxmlformats.org/officeDocument/2006/relationships/image" Target="../media/image84.jpeg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9"/>
          <p:cNvSpPr/>
          <p:nvPr/>
        </p:nvSpPr>
        <p:spPr>
          <a:xfrm>
            <a:off x="1485265" y="325755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65475" y="5240655"/>
            <a:ext cx="1539240" cy="641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85265" y="3575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21120" y="327723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862455"/>
            <a:ext cx="483870" cy="7918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3"/>
          <a:srcRect l="27942" r="26783"/>
          <a:stretch>
            <a:fillRect/>
          </a:stretch>
        </p:blipFill>
        <p:spPr>
          <a:xfrm>
            <a:off x="6553200" y="365760"/>
            <a:ext cx="120967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10" y="3340100"/>
            <a:ext cx="1525905" cy="78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>
          <a:blip r:embed="rId5"/>
          <a:srcRect l="5818" t="5129" r="8744" b="10293"/>
          <a:stretch>
            <a:fillRect/>
          </a:stretch>
        </p:blipFill>
        <p:spPr>
          <a:xfrm>
            <a:off x="1565910" y="410210"/>
            <a:ext cx="572770" cy="5676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145" y="434975"/>
            <a:ext cx="1393190" cy="78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975" y="1285875"/>
            <a:ext cx="1499870" cy="849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900000">
            <a:off x="6734810" y="1997075"/>
            <a:ext cx="1638300" cy="813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205" y="1246505"/>
            <a:ext cx="1383665" cy="68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2875" y="922655"/>
            <a:ext cx="509270" cy="296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0580" y="2255520"/>
            <a:ext cx="1055370" cy="681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7340" y="3662680"/>
            <a:ext cx="1343025" cy="85280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3"/>
          <a:stretch>
            <a:fillRect/>
          </a:stretch>
        </p:blipFill>
        <p:spPr>
          <a:xfrm>
            <a:off x="7772083" y="4205605"/>
            <a:ext cx="1733550" cy="876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/>
          <p:cNvPicPr>
            <a:picLocks noChangeAspect="true"/>
          </p:cNvPicPr>
          <p:nvPr/>
        </p:nvPicPr>
        <p:blipFill>
          <a:blip r:embed="rId14"/>
          <a:srcRect t="4898" b="4014"/>
          <a:stretch>
            <a:fillRect/>
          </a:stretch>
        </p:blipFill>
        <p:spPr>
          <a:xfrm>
            <a:off x="8486775" y="5081905"/>
            <a:ext cx="1068070" cy="741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1655" y="3359785"/>
            <a:ext cx="1428750" cy="8001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421120" y="36576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6"/>
          <a:srcRect t="17126" b="5449"/>
          <a:stretch>
            <a:fillRect/>
          </a:stretch>
        </p:blipFill>
        <p:spPr>
          <a:xfrm>
            <a:off x="6499225" y="4899660"/>
            <a:ext cx="1903095" cy="821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5910" y="1685290"/>
            <a:ext cx="2502535" cy="12515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7835" y="434975"/>
            <a:ext cx="1529715" cy="1217295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19"/>
          <a:srcRect l="10030" t="12648" r="6509" b="19960"/>
          <a:stretch>
            <a:fillRect/>
          </a:stretch>
        </p:blipFill>
        <p:spPr>
          <a:xfrm rot="16200000">
            <a:off x="3821430" y="2122170"/>
            <a:ext cx="1116965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Picture 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1005" y="922655"/>
            <a:ext cx="1235710" cy="6165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true"/>
          </p:cNvPicPr>
          <p:nvPr/>
        </p:nvPicPr>
        <p:blipFill>
          <a:blip r:embed="rId21"/>
          <a:srcRect l="7518" t="3115" r="5621" b="16822"/>
          <a:stretch>
            <a:fillRect/>
          </a:stretch>
        </p:blipFill>
        <p:spPr>
          <a:xfrm>
            <a:off x="1565910" y="4159885"/>
            <a:ext cx="2239645" cy="4603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true"/>
          </p:cNvPicPr>
          <p:nvPr/>
        </p:nvPicPr>
        <p:blipFill>
          <a:blip r:embed="rId22"/>
          <a:srcRect l="36000" r="32552"/>
          <a:stretch>
            <a:fillRect/>
          </a:stretch>
        </p:blipFill>
        <p:spPr>
          <a:xfrm>
            <a:off x="3901440" y="3277235"/>
            <a:ext cx="803275" cy="1460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true"/>
          </p:cNvPicPr>
          <p:nvPr/>
        </p:nvPicPr>
        <p:blipFill>
          <a:blip r:embed="rId23"/>
          <a:srcRect t="9538" b="12918"/>
          <a:stretch>
            <a:fillRect/>
          </a:stretch>
        </p:blipFill>
        <p:spPr>
          <a:xfrm>
            <a:off x="1565910" y="4645660"/>
            <a:ext cx="1995170" cy="8197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true"/>
          </p:cNvPicPr>
          <p:nvPr/>
        </p:nvPicPr>
        <p:blipFill>
          <a:blip r:embed="rId24"/>
          <a:srcRect r="29359"/>
          <a:stretch>
            <a:fillRect/>
          </a:stretch>
        </p:blipFill>
        <p:spPr>
          <a:xfrm>
            <a:off x="1776095" y="5172075"/>
            <a:ext cx="993140" cy="710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30"/>
          <p:cNvSpPr/>
          <p:nvPr/>
        </p:nvSpPr>
        <p:spPr>
          <a:xfrm>
            <a:off x="7414895" y="323024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00145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3200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41445" y="1095375"/>
            <a:ext cx="1659255" cy="165925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388620" y="639445"/>
            <a:ext cx="1367790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rcRect l="10030" t="12648" r="6509" b="19960"/>
          <a:stretch>
            <a:fillRect/>
          </a:stretch>
        </p:blipFill>
        <p:spPr>
          <a:xfrm>
            <a:off x="1609725" y="2160905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4"/>
          <a:srcRect l="11973" t="6732" r="11390" b="25834"/>
          <a:stretch>
            <a:fillRect/>
          </a:stretch>
        </p:blipFill>
        <p:spPr>
          <a:xfrm>
            <a:off x="271145" y="1534795"/>
            <a:ext cx="1271270" cy="87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225" y="375285"/>
            <a:ext cx="1560830" cy="50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1160145"/>
            <a:ext cx="1854835" cy="7734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65880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445" y="161925"/>
            <a:ext cx="2438400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8"/>
          <a:srcRect r="28412" b="4658"/>
          <a:stretch>
            <a:fillRect/>
          </a:stretch>
        </p:blipFill>
        <p:spPr>
          <a:xfrm>
            <a:off x="5574665" y="1420495"/>
            <a:ext cx="1565275" cy="878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9"/>
          <a:srcRect l="17657" t="85614" r="68831" b="2854"/>
          <a:stretch>
            <a:fillRect/>
          </a:stretch>
        </p:blipFill>
        <p:spPr>
          <a:xfrm>
            <a:off x="6485255" y="1169670"/>
            <a:ext cx="573405" cy="387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true"/>
          </p:cNvPicPr>
          <p:nvPr/>
        </p:nvPicPr>
        <p:blipFill>
          <a:blip r:embed="rId9"/>
          <a:srcRect l="17791" t="68677" r="68697" b="18922"/>
          <a:stretch>
            <a:fillRect/>
          </a:stretch>
        </p:blipFill>
        <p:spPr>
          <a:xfrm>
            <a:off x="6452235" y="2362200"/>
            <a:ext cx="493395" cy="358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true"/>
          </p:cNvPicPr>
          <p:nvPr/>
        </p:nvPicPr>
        <p:blipFill>
          <a:blip r:embed="rId9"/>
          <a:srcRect l="18689" t="51777" r="71300" b="35690"/>
          <a:stretch>
            <a:fillRect/>
          </a:stretch>
        </p:blipFill>
        <p:spPr>
          <a:xfrm>
            <a:off x="5124450" y="2268855"/>
            <a:ext cx="424815" cy="421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true"/>
          </p:cNvPicPr>
          <p:nvPr/>
        </p:nvPicPr>
        <p:blipFill>
          <a:blip r:embed="rId9"/>
          <a:srcRect l="17627" t="36030" r="71570" b="52420"/>
          <a:stretch>
            <a:fillRect/>
          </a:stretch>
        </p:blipFill>
        <p:spPr>
          <a:xfrm>
            <a:off x="6514465" y="251460"/>
            <a:ext cx="458470" cy="387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>
          <a:blip r:embed="rId9"/>
          <a:srcRect l="18540" t="22420" r="71151" b="69830"/>
          <a:stretch>
            <a:fillRect/>
          </a:stretch>
        </p:blipFill>
        <p:spPr>
          <a:xfrm>
            <a:off x="3970020" y="1160145"/>
            <a:ext cx="400050" cy="238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03795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0795" y="1681480"/>
            <a:ext cx="1343660" cy="799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true"/>
          </p:cNvPicPr>
          <p:nvPr/>
        </p:nvPicPr>
        <p:blipFill>
          <a:blip r:embed="rId11"/>
          <a:srcRect l="6656" t="11012" r="6549" b="13410"/>
          <a:stretch>
            <a:fillRect/>
          </a:stretch>
        </p:blipFill>
        <p:spPr>
          <a:xfrm>
            <a:off x="1984375" y="3405505"/>
            <a:ext cx="1089660" cy="5740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795" y="3355975"/>
            <a:ext cx="1148080" cy="530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0650" y="1190625"/>
            <a:ext cx="1723390" cy="15601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7770" y="292735"/>
            <a:ext cx="1490345" cy="10433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120" y="251460"/>
            <a:ext cx="1314450" cy="8718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1145" y="4636770"/>
            <a:ext cx="1893570" cy="12604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620" y="3448685"/>
            <a:ext cx="1489710" cy="9918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3940" y="3774440"/>
            <a:ext cx="1077595" cy="784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true"/>
          </p:cNvPicPr>
          <p:nvPr/>
        </p:nvPicPr>
        <p:blipFill>
          <a:blip r:embed="rId19"/>
          <a:srcRect l="42023" t="39080" r="40065" b="25773"/>
          <a:stretch>
            <a:fillRect/>
          </a:stretch>
        </p:blipFill>
        <p:spPr>
          <a:xfrm>
            <a:off x="276860" y="4510405"/>
            <a:ext cx="1198245" cy="1322705"/>
          </a:xfrm>
          <a:prstGeom prst="rect">
            <a:avLst/>
          </a:prstGeom>
        </p:spPr>
      </p:pic>
      <p:pic>
        <p:nvPicPr>
          <p:cNvPr id="37" name="Picture 36" descr="CE2007-robot"/>
          <p:cNvPicPr>
            <a:picLocks noChangeAspect="true"/>
          </p:cNvPicPr>
          <p:nvPr/>
        </p:nvPicPr>
        <p:blipFill>
          <a:blip r:embed="rId20"/>
          <a:srcRect l="12429"/>
          <a:stretch>
            <a:fillRect/>
          </a:stretch>
        </p:blipFill>
        <p:spPr>
          <a:xfrm>
            <a:off x="4954905" y="3408680"/>
            <a:ext cx="1946275" cy="24276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true"/>
          </p:cNvPicPr>
          <p:nvPr/>
        </p:nvPicPr>
        <p:blipFill>
          <a:blip r:embed="rId21"/>
          <a:srcRect l="17235" r="16816"/>
          <a:stretch>
            <a:fillRect/>
          </a:stretch>
        </p:blipFill>
        <p:spPr>
          <a:xfrm>
            <a:off x="3865880" y="3405505"/>
            <a:ext cx="986155" cy="8407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>
            <a:off x="3759200" y="4510405"/>
            <a:ext cx="1200150" cy="952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true"/>
          </p:cNvPicPr>
          <p:nvPr/>
        </p:nvPicPr>
        <p:blipFill>
          <a:blip r:embed="rId23"/>
          <a:srcRect l="14685" t="7383" r="17333" b="13111"/>
          <a:stretch>
            <a:fillRect/>
          </a:stretch>
        </p:blipFill>
        <p:spPr>
          <a:xfrm>
            <a:off x="7503795" y="4208145"/>
            <a:ext cx="1775460" cy="15576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9220" y="3264535"/>
            <a:ext cx="1642745" cy="9023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>
            <a:off x="9279255" y="4836160"/>
            <a:ext cx="1386205" cy="862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>
            <a:off x="9258935" y="4334510"/>
            <a:ext cx="1383030" cy="4578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Rectangle 28"/>
          <p:cNvSpPr/>
          <p:nvPr/>
        </p:nvSpPr>
        <p:spPr>
          <a:xfrm>
            <a:off x="20320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true"/>
          </p:cNvPicPr>
          <p:nvPr/>
        </p:nvPicPr>
        <p:blipFill>
          <a:blip r:embed="rId1"/>
          <a:srcRect l="21792" t="5093" r="22233" b="7101"/>
          <a:stretch>
            <a:fillRect/>
          </a:stretch>
        </p:blipFill>
        <p:spPr>
          <a:xfrm>
            <a:off x="315595" y="3340100"/>
            <a:ext cx="908685" cy="14262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6268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" y="186055"/>
            <a:ext cx="958215" cy="539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880" y="186055"/>
            <a:ext cx="1515745" cy="1010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65" y="1460500"/>
            <a:ext cx="3155315" cy="1262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5"/>
          <a:srcRect l="7945" r="59353"/>
          <a:stretch>
            <a:fillRect/>
          </a:stretch>
        </p:blipFill>
        <p:spPr>
          <a:xfrm>
            <a:off x="1859915" y="225425"/>
            <a:ext cx="776605" cy="118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5"/>
          <a:srcRect l="58364" r="9588"/>
          <a:stretch>
            <a:fillRect/>
          </a:stretch>
        </p:blipFill>
        <p:spPr>
          <a:xfrm>
            <a:off x="2670175" y="276225"/>
            <a:ext cx="695960" cy="1086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459105" y="775970"/>
            <a:ext cx="1261110" cy="586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7"/>
          <a:srcRect b="60537"/>
          <a:stretch>
            <a:fillRect/>
          </a:stretch>
        </p:blipFill>
        <p:spPr>
          <a:xfrm>
            <a:off x="3616325" y="2102485"/>
            <a:ext cx="1705610" cy="483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935" y="1476375"/>
            <a:ext cx="1548130" cy="1246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7"/>
          <a:srcRect t="57366"/>
          <a:stretch>
            <a:fillRect/>
          </a:stretch>
        </p:blipFill>
        <p:spPr>
          <a:xfrm>
            <a:off x="3738880" y="1460500"/>
            <a:ext cx="1471930" cy="450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5480050" y="262255"/>
            <a:ext cx="1281430" cy="1100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8425" y="3405505"/>
            <a:ext cx="1869440" cy="11874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16200000">
            <a:off x="2763838" y="4805045"/>
            <a:ext cx="95377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SVM</a:t>
            </a:r>
            <a:endParaRPr lang="en-US" altLang="en-US" sz="2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3998" y="5446395"/>
            <a:ext cx="316357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en-US" sz="3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Random Forest</a:t>
            </a:r>
            <a:endParaRPr lang="en-US" altLang="en-US" sz="3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3" name="Picture 32"/>
          <p:cNvPicPr/>
          <p:nvPr/>
        </p:nvPicPr>
        <p:blipFill>
          <a:blip r:embed="rId11"/>
          <a:srcRect l="10030" t="12648" r="6509" b="19960"/>
          <a:stretch>
            <a:fillRect/>
          </a:stretch>
        </p:blipFill>
        <p:spPr>
          <a:xfrm>
            <a:off x="899160" y="4829810"/>
            <a:ext cx="1833880" cy="553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Rectangle 20"/>
          <p:cNvSpPr/>
          <p:nvPr/>
        </p:nvSpPr>
        <p:spPr>
          <a:xfrm>
            <a:off x="366268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4220845" y="3244850"/>
            <a:ext cx="2156460" cy="1132840"/>
          </a:xfrm>
          <a:prstGeom prst="rect">
            <a:avLst/>
          </a:prstGeom>
        </p:spPr>
      </p:pic>
      <p:pic>
        <p:nvPicPr>
          <p:cNvPr id="34" name="Picture 33" descr="Social-Distance-Detection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3783330" y="4224020"/>
            <a:ext cx="3030855" cy="168402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9419590" y="2908935"/>
            <a:ext cx="1164590" cy="611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" name="Picture 10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450" y="1106170"/>
            <a:ext cx="2162810" cy="120078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01295" y="182245"/>
            <a:ext cx="3274060" cy="2667000"/>
          </a:xfrm>
          <a:prstGeom prst="rect">
            <a:avLst/>
          </a:prstGeom>
          <a:solidFill>
            <a:srgbClr val="02091B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otw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555625"/>
            <a:ext cx="3204210" cy="19196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57295" y="18224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true"/>
          </p:cNvPicPr>
          <p:nvPr/>
        </p:nvPicPr>
        <p:blipFill>
          <a:blip r:embed="rId3"/>
          <a:srcRect l="23400" r="22733"/>
          <a:stretch>
            <a:fillRect/>
          </a:stretch>
        </p:blipFill>
        <p:spPr>
          <a:xfrm>
            <a:off x="5925185" y="1266825"/>
            <a:ext cx="1014095" cy="10401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3856355" y="232410"/>
            <a:ext cx="1544320" cy="8235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94113" y="2232025"/>
            <a:ext cx="3399790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en-US" sz="3600" b="1">
                <a:ln w="22225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</a:rPr>
              <a:t>JDBCTemplate</a:t>
            </a:r>
            <a:endParaRPr lang="en-US" altLang="en-US" sz="3600" b="1">
              <a:ln w="22225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/>
            </a:endParaRPr>
          </a:p>
        </p:txBody>
      </p:sp>
      <p:pic>
        <p:nvPicPr>
          <p:cNvPr id="108" name="Picture 107"/>
          <p:cNvPicPr>
            <a:picLocks noChangeAspect="true"/>
          </p:cNvPicPr>
          <p:nvPr/>
        </p:nvPicPr>
        <p:blipFill>
          <a:blip r:embed="rId5"/>
          <a:srcRect l="11233" t="14133" r="12133" b="14341"/>
          <a:stretch>
            <a:fillRect/>
          </a:stretch>
        </p:blipFill>
        <p:spPr>
          <a:xfrm>
            <a:off x="5488305" y="318770"/>
            <a:ext cx="1499870" cy="787400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7302500" y="18224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2" name="Picture 111"/>
          <p:cNvPicPr>
            <a:picLocks noChangeAspect="true"/>
          </p:cNvPicPr>
          <p:nvPr/>
        </p:nvPicPr>
        <p:blipFill>
          <a:blip r:embed="rId6"/>
          <a:srcRect l="36792" t="14426" r="36927" b="19500"/>
          <a:stretch>
            <a:fillRect/>
          </a:stretch>
        </p:blipFill>
        <p:spPr>
          <a:xfrm>
            <a:off x="7357110" y="232410"/>
            <a:ext cx="869950" cy="123126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true"/>
          </p:cNvPicPr>
          <p:nvPr/>
        </p:nvPicPr>
        <p:blipFill>
          <a:blip r:embed="rId7"/>
          <a:srcRect l="32240" t="45185" r="27125" b="4241"/>
          <a:stretch>
            <a:fillRect/>
          </a:stretch>
        </p:blipFill>
        <p:spPr>
          <a:xfrm>
            <a:off x="8299450" y="232410"/>
            <a:ext cx="869950" cy="60896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true"/>
          </p:cNvPicPr>
          <p:nvPr/>
        </p:nvPicPr>
        <p:blipFill>
          <a:blip r:embed="rId8"/>
          <a:srcRect l="8677" r="8888"/>
          <a:stretch>
            <a:fillRect/>
          </a:stretch>
        </p:blipFill>
        <p:spPr>
          <a:xfrm>
            <a:off x="8934450" y="1644015"/>
            <a:ext cx="1539875" cy="104394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7357110" y="1696085"/>
            <a:ext cx="1525270" cy="939165"/>
          </a:xfrm>
          <a:prstGeom prst="rect">
            <a:avLst/>
          </a:prstGeom>
        </p:spPr>
      </p:pic>
      <p:grpSp>
        <p:nvGrpSpPr>
          <p:cNvPr id="122" name="Group 121"/>
          <p:cNvGrpSpPr>
            <a:grpSpLocks noChangeAspect="true"/>
          </p:cNvGrpSpPr>
          <p:nvPr/>
        </p:nvGrpSpPr>
        <p:grpSpPr>
          <a:xfrm>
            <a:off x="8977630" y="372745"/>
            <a:ext cx="1530985" cy="1271270"/>
            <a:chOff x="6880" y="4683"/>
            <a:chExt cx="4901" cy="4152"/>
          </a:xfrm>
        </p:grpSpPr>
        <p:sp>
          <p:nvSpPr>
            <p:cNvPr id="121" name="Rectangle 120"/>
            <p:cNvSpPr/>
            <p:nvPr/>
          </p:nvSpPr>
          <p:spPr>
            <a:xfrm>
              <a:off x="9047" y="5437"/>
              <a:ext cx="2734" cy="2212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119" name="Picture 118"/>
            <p:cNvPicPr>
              <a:picLocks noChangeAspect="true"/>
            </p:cNvPicPr>
            <p:nvPr/>
          </p:nvPicPr>
          <p:blipFill>
            <a:blip r:embed="rId10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340" y="5871"/>
              <a:ext cx="2009" cy="1228"/>
            </a:xfrm>
            <a:prstGeom prst="rect">
              <a:avLst/>
            </a:prstGeom>
          </p:spPr>
        </p:pic>
        <p:pic>
          <p:nvPicPr>
            <p:cNvPr id="120" name="Picture 119"/>
            <p:cNvPicPr>
              <a:picLocks noChangeAspect="true"/>
            </p:cNvPicPr>
            <p:nvPr/>
          </p:nvPicPr>
          <p:blipFill>
            <a:blip r:embed="rId1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80" y="4683"/>
              <a:ext cx="3223" cy="4152"/>
            </a:xfrm>
            <a:prstGeom prst="rect">
              <a:avLst/>
            </a:prstGeom>
          </p:spPr>
        </p:pic>
      </p:grpSp>
      <p:pic>
        <p:nvPicPr>
          <p:cNvPr id="123" name="Picture 122"/>
          <p:cNvPicPr>
            <a:picLocks noChangeAspect="true"/>
          </p:cNvPicPr>
          <p:nvPr/>
        </p:nvPicPr>
        <p:blipFill>
          <a:blip r:embed="rId1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3400" y="887730"/>
            <a:ext cx="954405" cy="954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16200000">
            <a:off x="4552950" y="2002155"/>
            <a:ext cx="194754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" name="Picture 19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624570" y="2181225"/>
            <a:ext cx="596900" cy="596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5740" y="17843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850640" y="176530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true"/>
          </p:cNvPicPr>
          <p:nvPr/>
        </p:nvPicPr>
        <p:blipFill>
          <a:blip r:embed="rId2"/>
          <a:srcRect l="8677" r="8888"/>
          <a:stretch>
            <a:fillRect/>
          </a:stretch>
        </p:blipFill>
        <p:spPr>
          <a:xfrm>
            <a:off x="240030" y="248285"/>
            <a:ext cx="1270635" cy="86169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1134745"/>
            <a:ext cx="1206500" cy="6756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43050" y="176530"/>
            <a:ext cx="1224280" cy="93345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true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70150" y="1378585"/>
            <a:ext cx="974725" cy="5410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6"/>
          <a:srcRect l="8809" t="9200" r="9937" b="11417"/>
          <a:stretch>
            <a:fillRect/>
          </a:stretch>
        </p:blipFill>
        <p:spPr>
          <a:xfrm>
            <a:off x="2230755" y="1979930"/>
            <a:ext cx="1195070" cy="7981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2767330" y="458470"/>
            <a:ext cx="638810" cy="78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8"/>
          <a:srcRect l="27649" t="8620" r="31066" b="12081"/>
          <a:stretch>
            <a:fillRect/>
          </a:stretch>
        </p:blipFill>
        <p:spPr>
          <a:xfrm>
            <a:off x="1240155" y="1873250"/>
            <a:ext cx="901065" cy="904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9">
            <a:clrChange>
              <a:clrFrom>
                <a:srgbClr val="F0F7CE">
                  <a:alpha val="100000"/>
                </a:srgbClr>
              </a:clrFrom>
              <a:clrTo>
                <a:srgbClr val="F0F7C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115" y="1873250"/>
            <a:ext cx="1357630" cy="9048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14463" y="1068705"/>
            <a:ext cx="108585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" altLang="en-US" sz="3200" b="1" u="sng">
                <a:ln>
                  <a:solidFill>
                    <a:schemeClr val="accent4">
                      <a:lumMod val="75000"/>
                    </a:schemeClr>
                  </a:solidFill>
                </a:ln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MDP</a:t>
            </a:r>
            <a:endParaRPr lang="" altLang="en-US" sz="3200" b="1" u="sng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true"/>
          </p:cNvPicPr>
          <p:nvPr/>
        </p:nvPicPr>
        <p:blipFill>
          <a:blip r:embed="rId10"/>
          <a:srcRect l="3535" r="4860"/>
          <a:stretch>
            <a:fillRect/>
          </a:stretch>
        </p:blipFill>
        <p:spPr>
          <a:xfrm>
            <a:off x="4039235" y="278765"/>
            <a:ext cx="2896235" cy="246634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29220" y="176530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2091B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true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29220" y="1652270"/>
            <a:ext cx="1015365" cy="762635"/>
          </a:xfrm>
          <a:prstGeom prst="rect">
            <a:avLst/>
          </a:prstGeom>
        </p:spPr>
      </p:pic>
      <p:pic>
        <p:nvPicPr>
          <p:cNvPr id="18" name="Picture 17" descr="ko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9652635" y="207010"/>
            <a:ext cx="1290955" cy="73723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606598" y="976630"/>
            <a:ext cx="145415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" altLang="en-US" sz="2400" b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456FE"/>
                </a:solidFill>
                <a:effectLst/>
              </a:rPr>
              <a:t>K-Drama</a:t>
            </a:r>
            <a:endParaRPr lang="" altLang="en-US" sz="2400" b="1">
              <a:ln w="22225">
                <a:solidFill>
                  <a:schemeClr val="accent2"/>
                </a:solidFill>
                <a:prstDash val="solid"/>
              </a:ln>
              <a:solidFill>
                <a:srgbClr val="F456FE"/>
              </a:solidFill>
              <a:effectLst/>
            </a:endParaRPr>
          </a:p>
        </p:txBody>
      </p:sp>
      <p:pic>
        <p:nvPicPr>
          <p:cNvPr id="23" name="Picture 22"/>
          <p:cNvPicPr>
            <a:picLocks noChangeAspect="true"/>
          </p:cNvPicPr>
          <p:nvPr/>
        </p:nvPicPr>
        <p:blipFill>
          <a:blip r:embed="rId13"/>
          <a:srcRect l="14032" t="12441" r="11086" b="17667"/>
          <a:stretch>
            <a:fillRect/>
          </a:stretch>
        </p:blipFill>
        <p:spPr>
          <a:xfrm>
            <a:off x="7766685" y="207010"/>
            <a:ext cx="1840230" cy="14154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true"/>
          </p:cNvPicPr>
          <p:nvPr/>
        </p:nvPicPr>
        <p:blipFill>
          <a:blip r:embed="rId14"/>
          <a:srcRect t="4049" b="10829"/>
          <a:stretch>
            <a:fillRect/>
          </a:stretch>
        </p:blipFill>
        <p:spPr>
          <a:xfrm>
            <a:off x="9260840" y="1631315"/>
            <a:ext cx="1697990" cy="1181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 descr="intro-b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310" y="300990"/>
            <a:ext cx="4692015" cy="6256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WPS Presentation</Application>
  <PresentationFormat>宽屏</PresentationFormat>
  <Paragraphs>10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7" baseType="lpstr">
      <vt:lpstr>Arial</vt:lpstr>
      <vt:lpstr>SimSun</vt:lpstr>
      <vt:lpstr>Wingdings</vt:lpstr>
      <vt:lpstr>微软雅黑</vt:lpstr>
      <vt:lpstr>Arial Unicode MS</vt:lpstr>
      <vt:lpstr>Arial Black</vt:lpstr>
      <vt:lpstr>SimSun</vt:lpstr>
      <vt:lpstr>Droid Sans Fallback</vt:lpstr>
      <vt:lpstr>Webdings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mitali</dc:creator>
  <cp:lastModifiedBy>mitali</cp:lastModifiedBy>
  <cp:revision>30</cp:revision>
  <dcterms:created xsi:type="dcterms:W3CDTF">2020-12-05T11:12:10Z</dcterms:created>
  <dcterms:modified xsi:type="dcterms:W3CDTF">2020-12-05T11:12:10Z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1033-11.1.0.9662</vt:lpwstr>
  </property>
</Properties>
</file>